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snapToGrid="0" snapToObjects="1">
      <p:cViewPr varScale="1">
        <p:scale>
          <a:sx n="99" d="100"/>
          <a:sy n="99" d="100"/>
        </p:scale>
        <p:origin x="258"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AD5069-BD54-4BE7-8483-0A6937DA3535}" type="datetimeFigureOut">
              <a:rPr lang="es-MX" smtClean="0"/>
              <a:t>06/06/2023</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C0BDB8-9751-4036-8332-E8F5F5D7D2E7}" type="slidenum">
              <a:rPr lang="es-MX" smtClean="0"/>
              <a:t>‹Nº›</a:t>
            </a:fld>
            <a:endParaRPr lang="es-MX"/>
          </a:p>
        </p:txBody>
      </p:sp>
    </p:spTree>
    <p:extLst>
      <p:ext uri="{BB962C8B-B14F-4D97-AF65-F5344CB8AC3E}">
        <p14:creationId xmlns:p14="http://schemas.microsoft.com/office/powerpoint/2010/main" val="3144930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card</a:t>
            </a:r>
            <a:endParaRPr dirty="0"/>
          </a:p>
          <a:p>
            <a:r>
              <a:rPr b="0" dirty="0"/>
              <a:t>No alt text provided</a:t>
            </a:r>
            <a:endParaRPr dirty="0"/>
          </a:p>
          <a:p>
            <a:endParaRPr dirty="0"/>
          </a:p>
          <a:p>
            <a:r>
              <a:rPr b="1" dirty="0"/>
              <a:t>Importe Final Ajustado</a:t>
            </a:r>
            <a:endParaRPr dirty="0"/>
          </a:p>
          <a:p>
            <a:r>
              <a:rPr b="0" dirty="0"/>
              <a:t>No alt text provided</a:t>
            </a:r>
            <a:endParaRPr dirty="0"/>
          </a:p>
          <a:p>
            <a:endParaRPr dirty="0"/>
          </a:p>
          <a:p>
            <a:r>
              <a:rPr b="1" dirty="0"/>
              <a:t>Contratado</a:t>
            </a:r>
            <a:endParaRPr dirty="0"/>
          </a:p>
          <a:p>
            <a:r>
              <a:rPr b="0" dirty="0"/>
              <a:t>No alt text provided</a:t>
            </a:r>
            <a:endParaRPr dirty="0"/>
          </a:p>
          <a:p>
            <a:endParaRPr dirty="0"/>
          </a:p>
          <a:p>
            <a:r>
              <a:rPr b="1" dirty="0"/>
              <a:t>Avance Financiero</a:t>
            </a:r>
            <a:endParaRPr dirty="0"/>
          </a:p>
          <a:p>
            <a:r>
              <a:rPr b="0" dirty="0"/>
              <a:t>No alt text provided</a:t>
            </a:r>
            <a:endParaRPr dirty="0"/>
          </a:p>
          <a:p>
            <a:endParaRPr dirty="0"/>
          </a:p>
          <a:p>
            <a:r>
              <a:rPr b="1" dirty="0"/>
              <a:t>Gastado</a:t>
            </a:r>
            <a:endParaRPr dirty="0"/>
          </a:p>
          <a:p>
            <a:r>
              <a:rPr b="0" dirty="0"/>
              <a:t>No alt text provided</a:t>
            </a:r>
            <a:endParaRPr dirty="0"/>
          </a:p>
          <a:p>
            <a:endParaRPr dirty="0"/>
          </a:p>
          <a:p>
            <a:r>
              <a:rPr b="1" dirty="0"/>
              <a:t>Avance Físico costo directo</a:t>
            </a:r>
            <a:endParaRPr dirty="0"/>
          </a:p>
          <a:p>
            <a:r>
              <a:rPr b="0" dirty="0"/>
              <a:t>No alt text provided</a:t>
            </a:r>
            <a:endParaRPr dirty="0"/>
          </a:p>
          <a:p>
            <a:endParaRPr dirty="0"/>
          </a:p>
          <a:p>
            <a:r>
              <a:rPr b="1" dirty="0"/>
              <a:t>Avance Estimaciones costo directo</a:t>
            </a:r>
            <a:endParaRPr dirty="0"/>
          </a:p>
          <a:p>
            <a:r>
              <a:rPr b="0" dirty="0"/>
              <a:t>No alt text provided</a:t>
            </a:r>
            <a:endParaRPr dirty="0"/>
          </a:p>
          <a:p>
            <a:endParaRPr dirty="0"/>
          </a:p>
          <a:p>
            <a:r>
              <a:rPr b="1" dirty="0"/>
              <a:t>clusteredColumnChart</a:t>
            </a:r>
            <a:endParaRPr dirty="0"/>
          </a:p>
          <a:p>
            <a:r>
              <a:rPr b="0" dirty="0"/>
              <a:t>No alt text provided</a:t>
            </a:r>
            <a:endParaRPr dirty="0"/>
          </a:p>
          <a:p>
            <a:endParaRPr dirty="0"/>
          </a:p>
          <a:p>
            <a:r>
              <a:rPr b="1" dirty="0"/>
              <a:t>clusteredColumnChart</a:t>
            </a:r>
            <a:endParaRPr dirty="0"/>
          </a:p>
          <a:p>
            <a:r>
              <a:rPr b="0" dirty="0"/>
              <a:t>No alt text provided</a:t>
            </a:r>
            <a:endParaRPr dirty="0"/>
          </a:p>
          <a:p>
            <a:endParaRPr dirty="0"/>
          </a:p>
          <a:p>
            <a:r>
              <a:rPr b="1" dirty="0"/>
              <a:t>clusteredColumnChart</a:t>
            </a:r>
            <a:endParaRPr dirty="0"/>
          </a:p>
          <a:p>
            <a:r>
              <a:rPr b="0" dirty="0"/>
              <a:t>No alt text provided</a:t>
            </a:r>
            <a:endParaRPr dirty="0"/>
          </a:p>
          <a:p>
            <a:endParaRPr dirty="0"/>
          </a:p>
          <a:p>
            <a:r>
              <a:rPr b="1" dirty="0"/>
              <a:t>clusteredColumnChart</a:t>
            </a:r>
            <a:endParaRPr dirty="0"/>
          </a:p>
          <a:p>
            <a:r>
              <a:rPr b="0" dirty="0"/>
              <a:t>No alt text provided</a:t>
            </a:r>
            <a:endParaRPr dirty="0"/>
          </a:p>
          <a:p>
            <a:endParaRPr dirty="0"/>
          </a:p>
          <a:p>
            <a:r>
              <a:rPr b="1" dirty="0"/>
              <a:t>clusteredColumnChart</a:t>
            </a:r>
            <a:endParaRPr dirty="0"/>
          </a:p>
          <a:p>
            <a:r>
              <a:rPr b="0" dirty="0"/>
              <a:t>No alt text provided</a:t>
            </a:r>
            <a:endParaRPr dirty="0"/>
          </a:p>
          <a:p>
            <a:endParaRPr dirty="0"/>
          </a:p>
          <a:p>
            <a:r>
              <a:rPr b="1" dirty="0"/>
              <a:t>clusteredColumnChart</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Gastado</a:t>
            </a:r>
            <a:endParaRPr dirty="0"/>
          </a:p>
          <a:p>
            <a:r>
              <a:rPr b="0" dirty="0"/>
              <a:t>No alt text provided</a:t>
            </a:r>
            <a:endParaRPr dirty="0"/>
          </a:p>
          <a:p>
            <a:endParaRPr dirty="0"/>
          </a:p>
          <a:p>
            <a:r>
              <a:rPr b="1" dirty="0"/>
              <a:t>Avance Financiero</a:t>
            </a:r>
            <a:endParaRPr dirty="0"/>
          </a:p>
          <a:p>
            <a:r>
              <a:rPr b="0" dirty="0"/>
              <a:t>No alt text provided</a:t>
            </a:r>
            <a:endParaRPr dirty="0"/>
          </a:p>
          <a:p>
            <a:endParaRPr dirty="0"/>
          </a:p>
          <a:p>
            <a:r>
              <a:rPr b="1" dirty="0"/>
              <a:t>Avance Físico</a:t>
            </a:r>
            <a:endParaRPr dirty="0"/>
          </a:p>
          <a:p>
            <a:r>
              <a:rPr b="0" dirty="0"/>
              <a:t>No alt text provided</a:t>
            </a:r>
            <a:endParaRPr dirty="0"/>
          </a:p>
          <a:p>
            <a:endParaRPr dirty="0"/>
          </a:p>
          <a:p>
            <a:r>
              <a:rPr b="1" dirty="0"/>
              <a:t>Avance Estimaciones</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rotatingTile1859AB39DB23400988ADF752BCB9C967</a:t>
            </a:r>
            <a:endParaRPr dirty="0"/>
          </a:p>
          <a:p>
            <a:r>
              <a:rPr b="0" dirty="0"/>
              <a:t>No alt text provided</a:t>
            </a:r>
            <a:endParaRPr dirty="0"/>
          </a:p>
          <a:p>
            <a:endParaRPr dirty="0"/>
          </a:p>
          <a:p>
            <a:r>
              <a:rPr b="1" dirty="0"/>
              <a:t>rotatingTile1859AB39DB23400988ADF752BCB9C967</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rotatingTile1859AB39DB23400988ADF752BCB9C967</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card</a:t>
            </a:r>
            <a:endParaRPr dirty="0"/>
          </a:p>
          <a:p>
            <a:r>
              <a:rPr b="0" dirty="0"/>
              <a:t>No alt text provided</a:t>
            </a:r>
            <a:endParaRPr dirty="0"/>
          </a:p>
          <a:p>
            <a:endParaRPr dirty="0"/>
          </a:p>
          <a:p>
            <a:r>
              <a:rPr b="1" dirty="0"/>
              <a:t>Gastado</a:t>
            </a:r>
            <a:endParaRPr dirty="0"/>
          </a:p>
          <a:p>
            <a:r>
              <a:rPr b="0" dirty="0"/>
              <a:t>No alt text provided</a:t>
            </a:r>
            <a:endParaRPr dirty="0"/>
          </a:p>
          <a:p>
            <a:endParaRPr dirty="0"/>
          </a:p>
          <a:p>
            <a:r>
              <a:rPr b="1" dirty="0"/>
              <a:t>Avance Estimaciones costo directo</a:t>
            </a:r>
            <a:endParaRPr dirty="0"/>
          </a:p>
          <a:p>
            <a:r>
              <a:rPr b="0" dirty="0"/>
              <a:t>No alt text provided</a:t>
            </a:r>
            <a:endParaRPr dirty="0"/>
          </a:p>
          <a:p>
            <a:endParaRPr dirty="0"/>
          </a:p>
          <a:p>
            <a:r>
              <a:rPr b="1" dirty="0"/>
              <a:t>Materiales</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multiRowCard</a:t>
            </a:r>
            <a:endParaRPr dirty="0"/>
          </a:p>
          <a:p>
            <a:r>
              <a:rPr b="0" dirty="0"/>
              <a:t>No alt text provided</a:t>
            </a:r>
            <a:endParaRPr dirty="0"/>
          </a:p>
          <a:p>
            <a:endParaRPr dirty="0"/>
          </a:p>
          <a:p>
            <a:r>
              <a:rPr b="1" dirty="0"/>
              <a:t>Mano de obra</a:t>
            </a:r>
            <a:endParaRPr dirty="0"/>
          </a:p>
          <a:p>
            <a:r>
              <a:rPr b="0" dirty="0"/>
              <a:t>No alt text provided</a:t>
            </a:r>
            <a:endParaRPr dirty="0"/>
          </a:p>
          <a:p>
            <a:endParaRPr dirty="0"/>
          </a:p>
          <a:p>
            <a:r>
              <a:rPr b="1" dirty="0"/>
              <a:t>Gastado</a:t>
            </a:r>
            <a:endParaRPr dirty="0"/>
          </a:p>
          <a:p>
            <a:r>
              <a:rPr b="0" dirty="0"/>
              <a:t>No alt text provided</a:t>
            </a:r>
            <a:endParaRPr dirty="0"/>
          </a:p>
          <a:p>
            <a:endParaRPr dirty="0"/>
          </a:p>
          <a:p>
            <a:r>
              <a:rPr b="1" dirty="0"/>
              <a:t>Gastado</a:t>
            </a:r>
            <a:endParaRPr dirty="0"/>
          </a:p>
          <a:p>
            <a:r>
              <a:rPr b="0" dirty="0"/>
              <a:t>No alt text provided</a:t>
            </a:r>
            <a:endParaRPr dirty="0"/>
          </a:p>
          <a:p>
            <a:endParaRPr dirty="0"/>
          </a:p>
          <a:p>
            <a:r>
              <a:rPr b="1" dirty="0"/>
              <a:t>multiRowCard</a:t>
            </a:r>
            <a:endParaRPr dirty="0"/>
          </a:p>
          <a:p>
            <a:r>
              <a:rPr b="0" dirty="0"/>
              <a:t>No alt text provided</a:t>
            </a:r>
            <a:endParaRPr dirty="0"/>
          </a:p>
          <a:p>
            <a:endParaRPr dirty="0"/>
          </a:p>
          <a:p>
            <a:r>
              <a:rPr b="1" dirty="0"/>
              <a:t>Maquinaria</a:t>
            </a:r>
            <a:endParaRPr dirty="0"/>
          </a:p>
          <a:p>
            <a:r>
              <a:rPr b="0" dirty="0"/>
              <a:t>No alt text provided</a:t>
            </a:r>
            <a:endParaRPr dirty="0"/>
          </a:p>
          <a:p>
            <a:endParaRPr dirty="0"/>
          </a:p>
          <a:p>
            <a:r>
              <a:rPr b="1" dirty="0"/>
              <a:t>Gastado</a:t>
            </a:r>
            <a:endParaRPr dirty="0"/>
          </a:p>
          <a:p>
            <a:r>
              <a:rPr b="0" dirty="0"/>
              <a:t>No alt text provided</a:t>
            </a:r>
            <a:endParaRPr dirty="0"/>
          </a:p>
          <a:p>
            <a:endParaRPr dirty="0"/>
          </a:p>
          <a:p>
            <a:r>
              <a:rPr b="1" dirty="0"/>
              <a:t>multiRowCard</a:t>
            </a:r>
            <a:endParaRPr dirty="0"/>
          </a:p>
          <a:p>
            <a:r>
              <a:rPr b="0" dirty="0"/>
              <a:t>No alt text provided</a:t>
            </a:r>
            <a:endParaRPr dirty="0"/>
          </a:p>
          <a:p>
            <a:endParaRPr dirty="0"/>
          </a:p>
          <a:p>
            <a:r>
              <a:rPr b="1" dirty="0"/>
              <a:t>Indirectos de campo</a:t>
            </a:r>
            <a:endParaRPr dirty="0"/>
          </a:p>
          <a:p>
            <a:r>
              <a:rPr b="0" dirty="0"/>
              <a:t>No alt text provided</a:t>
            </a:r>
            <a:endParaRPr dirty="0"/>
          </a:p>
          <a:p>
            <a:endParaRPr dirty="0"/>
          </a:p>
          <a:p>
            <a:r>
              <a:rPr b="1" dirty="0"/>
              <a:t>Gastado</a:t>
            </a:r>
            <a:endParaRPr dirty="0"/>
          </a:p>
          <a:p>
            <a:r>
              <a:rPr b="0" dirty="0"/>
              <a:t>No alt text provided</a:t>
            </a:r>
            <a:endParaRPr dirty="0"/>
          </a:p>
          <a:p>
            <a:endParaRPr dirty="0"/>
          </a:p>
          <a:p>
            <a:r>
              <a:rPr b="1" dirty="0"/>
              <a:t>multiRowCard</a:t>
            </a:r>
            <a:endParaRPr dirty="0"/>
          </a:p>
          <a:p>
            <a:r>
              <a:rPr b="0" dirty="0"/>
              <a:t>No alt text provided</a:t>
            </a:r>
            <a:endParaRPr dirty="0"/>
          </a:p>
          <a:p>
            <a:endParaRPr dirty="0"/>
          </a:p>
          <a:p>
            <a:r>
              <a:rPr b="1" dirty="0"/>
              <a:t>Indirectos Oficina Central</a:t>
            </a:r>
            <a:endParaRPr dirty="0"/>
          </a:p>
          <a:p>
            <a:r>
              <a:rPr b="0" dirty="0"/>
              <a:t>No alt text provided</a:t>
            </a:r>
            <a:endParaRPr dirty="0"/>
          </a:p>
          <a:p>
            <a:endParaRPr dirty="0"/>
          </a:p>
          <a:p>
            <a:r>
              <a:rPr b="1" dirty="0"/>
              <a:t>Gastado</a:t>
            </a:r>
            <a:endParaRPr dirty="0"/>
          </a:p>
          <a:p>
            <a:r>
              <a:rPr b="0" dirty="0"/>
              <a:t>No alt text provided</a:t>
            </a:r>
            <a:endParaRPr dirty="0"/>
          </a:p>
          <a:p>
            <a:endParaRPr dirty="0"/>
          </a:p>
          <a:p>
            <a:r>
              <a:rPr b="1" dirty="0"/>
              <a:t>multiRowCard</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Otros insumos</a:t>
            </a:r>
            <a:endParaRPr dirty="0"/>
          </a:p>
          <a:p>
            <a:r>
              <a:rPr b="0" dirty="0"/>
              <a:t>No alt text provided</a:t>
            </a:r>
            <a:endParaRPr dirty="0"/>
          </a:p>
          <a:p>
            <a:endParaRPr dirty="0"/>
          </a:p>
          <a:p>
            <a:r>
              <a:rPr b="1" dirty="0"/>
              <a:t>Gastado</a:t>
            </a:r>
            <a:endParaRPr dirty="0"/>
          </a:p>
          <a:p>
            <a:r>
              <a:rPr b="0" dirty="0"/>
              <a:t>No alt text provided</a:t>
            </a:r>
            <a:endParaRPr dirty="0"/>
          </a:p>
          <a:p>
            <a:endParaRPr dirty="0"/>
          </a:p>
          <a:p>
            <a:r>
              <a:rPr b="1" dirty="0"/>
              <a:t>multiRowCard</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6/6/2023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6/6/2023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6/6/2023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6/6/2023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6/6/2023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6/6/2023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6/6/2023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6/6/2023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‹Nº›</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pp.powerbi.com/groups/me/reports/0f0c5c17-71aa-4609-8d06-3109038742b9/?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app.powerbi.com/groups/me/reports/0f0c5c17-71aa-4609-8d06-3109038742b9/?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adec="http://schemas.microsoft.com/office/drawing/2017/decorative" xmlns:p14="http://schemas.microsoft.com/office/powerpoint/2010/main" xmlns:a14="http://schemas.microsoft.com/office/drawing/2010/main" xmlns=""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28512" y="2611735"/>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dirty="0" err="1">
                <a:ln>
                  <a:noFill/>
                </a:ln>
                <a:solidFill>
                  <a:srgbClr val="F3C910"/>
                </a:solidFill>
                <a:effectLst/>
                <a:uLnTx/>
                <a:uFillTx/>
                <a:latin typeface="Segoe UI Light" charset="0"/>
                <a:ea typeface="Segoe UI Light" charset="0"/>
                <a:cs typeface="Segoe UI Light" charset="0"/>
              </a:rPr>
              <a:t>Reporte</a:t>
            </a:r>
            <a:r>
              <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rPr>
              <a:t> </a:t>
            </a:r>
            <a:r>
              <a:rPr kumimoji="0" lang="en-US" sz="4400" b="0" i="0" u="none" strike="noStrike" kern="1200" cap="none" spc="0" normalizeH="0" baseline="0" noProof="0" dirty="0" err="1">
                <a:ln>
                  <a:noFill/>
                </a:ln>
                <a:solidFill>
                  <a:srgbClr val="F3C910"/>
                </a:solidFill>
                <a:effectLst/>
                <a:uLnTx/>
                <a:uFillTx/>
                <a:latin typeface="Segoe UI Light" charset="0"/>
                <a:ea typeface="Segoe UI Light" charset="0"/>
                <a:cs typeface="Segoe UI Light" charset="0"/>
              </a:rPr>
              <a:t>Fisico</a:t>
            </a:r>
            <a:r>
              <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rPr>
              <a:t> </a:t>
            </a:r>
            <a:r>
              <a:rPr kumimoji="0" lang="en-US" sz="4400" b="0" i="0" u="none" strike="noStrike" kern="1200" cap="none" spc="0" normalizeH="0" baseline="0" noProof="0" dirty="0" err="1" smtClean="0">
                <a:ln>
                  <a:noFill/>
                </a:ln>
                <a:solidFill>
                  <a:srgbClr val="F3C910"/>
                </a:solidFill>
                <a:effectLst/>
                <a:uLnTx/>
                <a:uFillTx/>
                <a:latin typeface="Segoe UI Light" charset="0"/>
                <a:ea typeface="Segoe UI Light" charset="0"/>
                <a:cs typeface="Segoe UI Light" charset="0"/>
              </a:rPr>
              <a:t>Financiero</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06/06/2023 20:53:27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06/06/2023 20:51:32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card ,Importe Final Ajustado ,Contratado ,Avance Financiero ,Gastado ,Avance Físico costo directo ,Avance Estimaciones costo directo ,clusteredColumnChart ,clusteredColumnChart ,clusteredColumnChart ,clusteredColumnChart ,clusteredColumnChart ,clusteredColumnChart ,shape ,slicer ,slicer ,Gastado ,Avance Financiero ,Avance Físico ,Avance Estimaciones ,card ,textbox ,rotatingTile1859AB39DB23400988ADF752BCB9C967 ,rotatingTile1859AB39DB23400988ADF752BCB9C967 ,card ,shape ,rotatingTile1859AB39DB23400988ADF752BCB9C967 ,card ,card.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Reporte Físico Financiero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card ,Gastado ,Avance Estimaciones costo directo ,Materiales ,slicer ,slicer ,multiRowCard ,Mano de obra ,Gastado ,Gastado ,multiRowCard ,Maquinaria ,Gastado ,multiRowCard ,Indirectos de campo ,Gastado ,multiRowCard ,Indirectos Oficina Central ,Gastado ,multiRowCard ,textbox ,Otros insumos ,Gastado ,multiRowCard.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Comparativo por tipo de insumo</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311</Words>
  <Application>Microsoft Office PowerPoint</Application>
  <PresentationFormat>Panorámica</PresentationFormat>
  <Paragraphs>164</Paragraphs>
  <Slides>3</Slides>
  <Notes>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vt:i4>
      </vt:variant>
    </vt:vector>
  </HeadingPairs>
  <TitlesOfParts>
    <vt:vector size="10" baseType="lpstr">
      <vt:lpstr>Arial</vt:lpstr>
      <vt:lpstr>Calibri</vt:lpstr>
      <vt:lpstr>Calibri Light</vt:lpstr>
      <vt:lpstr>Segoe UI</vt:lpstr>
      <vt:lpstr>Segoe UI Light</vt:lpstr>
      <vt:lpstr>Segoe UI Semibold</vt:lpstr>
      <vt:lpstr>Custom Design</vt:lpstr>
      <vt:lpstr>Reporte Fisico Financiero</vt:lpstr>
      <vt:lpstr>Reporte Físico Financiero</vt:lpstr>
      <vt:lpstr>Comparativo por tipo de insumo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Rigoberto Diaz</cp:lastModifiedBy>
  <cp:revision>5</cp:revision>
  <dcterms:created xsi:type="dcterms:W3CDTF">2016-09-04T11:54:55Z</dcterms:created>
  <dcterms:modified xsi:type="dcterms:W3CDTF">2023-06-06T20:54:30Z</dcterms:modified>
</cp:coreProperties>
</file>